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7" r:id="rId4"/>
    <p:sldId id="295" r:id="rId5"/>
    <p:sldId id="288" r:id="rId6"/>
    <p:sldId id="289" r:id="rId7"/>
    <p:sldId id="296" r:id="rId8"/>
    <p:sldId id="291" r:id="rId9"/>
    <p:sldId id="299" r:id="rId10"/>
    <p:sldId id="301" r:id="rId11"/>
    <p:sldId id="302" r:id="rId12"/>
    <p:sldId id="300" r:id="rId13"/>
    <p:sldId id="303" r:id="rId14"/>
    <p:sldId id="292" r:id="rId15"/>
    <p:sldId id="293" r:id="rId16"/>
    <p:sldId id="298" r:id="rId17"/>
    <p:sldId id="304" r:id="rId18"/>
    <p:sldId id="297" r:id="rId19"/>
    <p:sldId id="286" r:id="rId20"/>
    <p:sldId id="282" r:id="rId21"/>
    <p:sldId id="305" r:id="rId22"/>
    <p:sldId id="311" r:id="rId23"/>
    <p:sldId id="310" r:id="rId24"/>
    <p:sldId id="308" r:id="rId25"/>
  </p:sldIdLst>
  <p:sldSz cx="9144000" cy="6858000" type="screen4x3"/>
  <p:notesSz cx="6946900" cy="9207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1BDE8"/>
    <a:srgbClr val="516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87405" autoAdjust="0"/>
  </p:normalViewPr>
  <p:slideViewPr>
    <p:cSldViewPr snapToGrid="0">
      <p:cViewPr>
        <p:scale>
          <a:sx n="83" d="100"/>
          <a:sy n="83" d="100"/>
        </p:scale>
        <p:origin x="6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E2FF2-FC97-4278-B304-2454BA3FE6C8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5538"/>
            <a:ext cx="30099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45538"/>
            <a:ext cx="30099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11169-665F-41D2-86BC-F0CBC54C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17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97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97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FDBB61A7-D09E-42AB-9DB6-11EC88A5DCE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1763" y="1150938"/>
            <a:ext cx="4143375" cy="3108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1109"/>
            <a:ext cx="5557520" cy="3625453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5527"/>
            <a:ext cx="3010323" cy="461973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45527"/>
            <a:ext cx="3010323" cy="461973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082CF0BC-7A5E-4C3D-BD00-60FDF4E23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F0BC-7A5E-4C3D-BD00-60FDF4E236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21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F0BC-7A5E-4C3D-BD00-60FDF4E236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76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F0BC-7A5E-4C3D-BD00-60FDF4E236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78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F0BC-7A5E-4C3D-BD00-60FDF4E236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66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F0BC-7A5E-4C3D-BD00-60FDF4E236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22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F0BC-7A5E-4C3D-BD00-60FDF4E236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50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F0BC-7A5E-4C3D-BD00-60FDF4E236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4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F0BC-7A5E-4C3D-BD00-60FDF4E236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88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where I’d like to introduce myself and </a:t>
            </a:r>
            <a:r>
              <a:rPr lang="en-US" baseline="0" smtClean="0"/>
              <a:t>my company.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F0BC-7A5E-4C3D-BD00-60FDF4E236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F0BC-7A5E-4C3D-BD00-60FDF4E236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35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F0BC-7A5E-4C3D-BD00-60FDF4E236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71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F0BC-7A5E-4C3D-BD00-60FDF4E236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66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F0BC-7A5E-4C3D-BD00-60FDF4E236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61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F0BC-7A5E-4C3D-BD00-60FDF4E236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F0BC-7A5E-4C3D-BD00-60FDF4E236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4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941618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847191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4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3632"/>
            <a:ext cx="9144000" cy="29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9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 spd="med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68987" y="2520299"/>
            <a:ext cx="7444946" cy="2663884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9000" dirty="0" smtClean="0">
                <a:solidFill>
                  <a:srgbClr val="002060"/>
                </a:solidFill>
              </a:rPr>
              <a:t>Instant Tickets: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7000" i="1" dirty="0" smtClean="0">
                <a:solidFill>
                  <a:srgbClr val="00B0F0"/>
                </a:solidFill>
              </a:rPr>
              <a:t>Redefined</a:t>
            </a:r>
          </a:p>
        </p:txBody>
      </p:sp>
    </p:spTree>
    <p:extLst>
      <p:ext uri="{BB962C8B-B14F-4D97-AF65-F5344CB8AC3E}">
        <p14:creationId xmlns:p14="http://schemas.microsoft.com/office/powerpoint/2010/main" val="81969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8402" y="791458"/>
            <a:ext cx="7876136" cy="4567645"/>
            <a:chOff x="837558" y="1191026"/>
            <a:chExt cx="7876136" cy="4567645"/>
          </a:xfrm>
        </p:grpSpPr>
        <p:grpSp>
          <p:nvGrpSpPr>
            <p:cNvPr id="3" name="Group 2"/>
            <p:cNvGrpSpPr/>
            <p:nvPr/>
          </p:nvGrpSpPr>
          <p:grpSpPr>
            <a:xfrm>
              <a:off x="4347291" y="1191026"/>
              <a:ext cx="4366403" cy="4523638"/>
              <a:chOff x="3632676" y="607024"/>
              <a:chExt cx="5011016" cy="526007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49419">
                <a:off x="4190221" y="3415144"/>
                <a:ext cx="2451952" cy="245195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2676" y="1242038"/>
                <a:ext cx="2779708" cy="277970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6698" y="607024"/>
                <a:ext cx="2826994" cy="270812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39068">
                <a:off x="6147908" y="2730159"/>
                <a:ext cx="2203469" cy="2298150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18" t="9479" r="27748" b="3788"/>
            <a:stretch/>
          </p:blipFill>
          <p:spPr>
            <a:xfrm rot="21121842">
              <a:off x="837558" y="1575226"/>
              <a:ext cx="2793597" cy="4183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86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5030" y="2188435"/>
            <a:ext cx="76033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60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</a:t>
            </a:r>
            <a:r>
              <a:rPr lang="en-US" sz="4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deliver the opportunity?</a:t>
            </a:r>
            <a:endParaRPr lang="en-US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46" y="989283"/>
            <a:ext cx="5693145" cy="43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4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737160" y="3734541"/>
            <a:ext cx="7445306" cy="211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spcBef>
                <a:spcPts val="0"/>
              </a:spcBef>
              <a:buNone/>
              <a:defRPr/>
            </a:pPr>
            <a:r>
              <a:rPr lang="en-US" sz="2500" dirty="0">
                <a:solidFill>
                  <a:srgbClr val="002060"/>
                </a:solidFill>
              </a:rPr>
              <a:t>Printing instant tickets</a:t>
            </a:r>
          </a:p>
          <a:p>
            <a:pPr marL="457200" lvl="1" indent="0" algn="ctr">
              <a:spcBef>
                <a:spcPts val="0"/>
              </a:spcBef>
              <a:buNone/>
              <a:defRPr/>
            </a:pPr>
            <a:r>
              <a:rPr lang="en-US" sz="2500" dirty="0" smtClean="0">
                <a:solidFill>
                  <a:srgbClr val="022B5E"/>
                </a:solidFill>
              </a:rPr>
              <a:t>Manufacturing ticket dispensers with video display</a:t>
            </a:r>
          </a:p>
          <a:p>
            <a:pPr marL="457200" lvl="1" indent="0" algn="ctr">
              <a:spcBef>
                <a:spcPts val="0"/>
              </a:spcBef>
              <a:buNone/>
              <a:defRPr/>
            </a:pPr>
            <a:r>
              <a:rPr lang="en-US" sz="2500" dirty="0" smtClean="0">
                <a:solidFill>
                  <a:srgbClr val="002060"/>
                </a:solidFill>
              </a:rPr>
              <a:t>Developing unique games and product lines</a:t>
            </a:r>
          </a:p>
          <a:p>
            <a:pPr>
              <a:spcBef>
                <a:spcPts val="624"/>
              </a:spcBef>
              <a:buFont typeface="Arial" pitchFamily="34" charset="0"/>
              <a:buNone/>
              <a:defRPr/>
            </a:pPr>
            <a:endParaRPr lang="en-US" sz="1000" dirty="0" smtClean="0">
              <a:solidFill>
                <a:srgbClr val="022B5E"/>
              </a:solidFill>
            </a:endParaRPr>
          </a:p>
          <a:p>
            <a:pPr lvl="2">
              <a:spcBef>
                <a:spcPts val="624"/>
              </a:spcBef>
              <a:buFont typeface="Arial" pitchFamily="34" charset="0"/>
              <a:buNone/>
              <a:defRPr/>
            </a:pPr>
            <a:endParaRPr lang="en-US" sz="1100" b="1" dirty="0" smtClean="0">
              <a:solidFill>
                <a:srgbClr val="00539B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lvl="1">
              <a:spcBef>
                <a:spcPts val="624"/>
              </a:spcBef>
              <a:buFont typeface="Arial" pitchFamily="34" charset="0"/>
              <a:buNone/>
              <a:defRPr/>
            </a:pPr>
            <a:endParaRPr lang="en-US" b="1" dirty="0" smtClean="0">
              <a:solidFill>
                <a:srgbClr val="00539B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lvl="1">
              <a:spcBef>
                <a:spcPts val="624"/>
              </a:spcBef>
              <a:buFont typeface="Arial" pitchFamily="34" charset="0"/>
              <a:buNone/>
              <a:defRPr/>
            </a:pPr>
            <a:endParaRPr lang="en-US" sz="2600" b="1" dirty="0" smtClean="0">
              <a:solidFill>
                <a:srgbClr val="00539B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lvl="1">
              <a:spcBef>
                <a:spcPts val="624"/>
              </a:spcBef>
              <a:buFont typeface="Arial" pitchFamily="34" charset="0"/>
              <a:buNone/>
              <a:defRPr/>
            </a:pPr>
            <a:endParaRPr lang="en-US" b="1" dirty="0" smtClean="0">
              <a:solidFill>
                <a:srgbClr val="00539B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>
              <a:spcBef>
                <a:spcPts val="624"/>
              </a:spcBef>
              <a:buFont typeface="Arial" pitchFamily="34" charset="0"/>
              <a:buNone/>
              <a:defRPr/>
            </a:pPr>
            <a:endParaRPr lang="en-US" sz="2600" b="1" dirty="0" smtClean="0">
              <a:solidFill>
                <a:srgbClr val="00539B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02116" y="895546"/>
            <a:ext cx="4232589" cy="2696066"/>
            <a:chOff x="697583" y="763571"/>
            <a:chExt cx="4232589" cy="26960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80" t="16450" b="18209"/>
            <a:stretch/>
          </p:blipFill>
          <p:spPr>
            <a:xfrm>
              <a:off x="1404593" y="763571"/>
              <a:ext cx="3525579" cy="269606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97583" y="1295996"/>
              <a:ext cx="822661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0" dirty="0" smtClean="0">
                  <a:solidFill>
                    <a:srgbClr val="41BDE8"/>
                  </a:solidFill>
                </a:rPr>
                <a:t>+</a:t>
              </a:r>
              <a:endParaRPr lang="en-US" sz="10000" dirty="0">
                <a:solidFill>
                  <a:srgbClr val="41BDE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3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095" y="694552"/>
            <a:ext cx="4474931" cy="579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0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5" b="13768"/>
          <a:stretch/>
        </p:blipFill>
        <p:spPr>
          <a:xfrm>
            <a:off x="0" y="284310"/>
            <a:ext cx="9120948" cy="44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4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26" y="617360"/>
            <a:ext cx="1813450" cy="51634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4281" y="1010515"/>
            <a:ext cx="519968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24"/>
              </a:spcBef>
              <a:defRPr/>
            </a:pPr>
            <a:endParaRPr lang="en-US" sz="2000" dirty="0" smtClean="0">
              <a:solidFill>
                <a:srgbClr val="022B5E"/>
              </a:solidFill>
            </a:endParaRPr>
          </a:p>
          <a:p>
            <a:pPr marL="457200" indent="-457200">
              <a:spcBef>
                <a:spcPts val="624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rgbClr val="022B5E"/>
                </a:solidFill>
              </a:rPr>
              <a:t>New </a:t>
            </a:r>
            <a:r>
              <a:rPr lang="en-US" sz="3000" dirty="0" smtClean="0">
                <a:solidFill>
                  <a:srgbClr val="022B5E"/>
                </a:solidFill>
              </a:rPr>
              <a:t>&amp; innovative, but not really</a:t>
            </a:r>
          </a:p>
          <a:p>
            <a:pPr>
              <a:spcBef>
                <a:spcPts val="624"/>
              </a:spcBef>
              <a:defRPr/>
            </a:pPr>
            <a:endParaRPr lang="en-US" sz="3000" dirty="0" smtClean="0">
              <a:solidFill>
                <a:srgbClr val="022B5E"/>
              </a:solidFill>
            </a:endParaRPr>
          </a:p>
          <a:p>
            <a:pPr marL="457200" indent="-457200">
              <a:spcBef>
                <a:spcPts val="624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022B5E"/>
                </a:solidFill>
              </a:rPr>
              <a:t>Consistent sales </a:t>
            </a:r>
            <a:r>
              <a:rPr lang="en-US" sz="3000" dirty="0" smtClean="0">
                <a:solidFill>
                  <a:srgbClr val="022B5E"/>
                </a:solidFill>
              </a:rPr>
              <a:t>generation</a:t>
            </a:r>
          </a:p>
          <a:p>
            <a:pPr>
              <a:spcBef>
                <a:spcPts val="624"/>
              </a:spcBef>
              <a:defRPr/>
            </a:pPr>
            <a:endParaRPr lang="en-US" sz="3000" dirty="0">
              <a:solidFill>
                <a:srgbClr val="022B5E"/>
              </a:solidFill>
            </a:endParaRPr>
          </a:p>
          <a:p>
            <a:pPr marL="457200" indent="-457200">
              <a:spcBef>
                <a:spcPts val="624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rgbClr val="022B5E"/>
                </a:solidFill>
              </a:rPr>
              <a:t>Incremental sales &amp; retailer </a:t>
            </a:r>
            <a:r>
              <a:rPr lang="en-US" sz="3000" dirty="0" smtClean="0">
                <a:solidFill>
                  <a:srgbClr val="022B5E"/>
                </a:solidFill>
              </a:rPr>
              <a:t>expansion</a:t>
            </a:r>
          </a:p>
          <a:p>
            <a:pPr marL="457200" indent="-457200">
              <a:spcBef>
                <a:spcPts val="624"/>
              </a:spcBef>
              <a:buFont typeface="Arial" panose="020B0604020202020204" pitchFamily="34" charset="0"/>
              <a:buChar char="•"/>
              <a:defRPr/>
            </a:pPr>
            <a:endParaRPr lang="en-US" sz="3000" dirty="0">
              <a:solidFill>
                <a:srgbClr val="022B5E"/>
              </a:solidFill>
            </a:endParaRPr>
          </a:p>
          <a:p>
            <a:pPr marL="457200" indent="-457200">
              <a:spcBef>
                <a:spcPts val="624"/>
              </a:spcBef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rgbClr val="022B5E"/>
              </a:solidFill>
            </a:endParaRPr>
          </a:p>
          <a:p>
            <a:pPr>
              <a:spcBef>
                <a:spcPts val="624"/>
              </a:spcBef>
              <a:defRPr/>
            </a:pPr>
            <a:endParaRPr lang="en-US" sz="3000" dirty="0">
              <a:solidFill>
                <a:srgbClr val="022B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9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90378" y="503301"/>
            <a:ext cx="5509453" cy="4875521"/>
            <a:chOff x="2297525" y="403413"/>
            <a:chExt cx="4934218" cy="43530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3" r="5322"/>
            <a:stretch/>
          </p:blipFill>
          <p:spPr>
            <a:xfrm>
              <a:off x="2297525" y="403413"/>
              <a:ext cx="4934218" cy="435300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7193" y="1868137"/>
              <a:ext cx="1817219" cy="1817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40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3653" y="2734814"/>
            <a:ext cx="519968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24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022B5E"/>
                </a:solidFill>
              </a:rPr>
              <a:t>August 2014 </a:t>
            </a:r>
            <a:r>
              <a:rPr lang="en-US" sz="3000" dirty="0" smtClean="0">
                <a:solidFill>
                  <a:srgbClr val="022B5E"/>
                </a:solidFill>
              </a:rPr>
              <a:t>deployment</a:t>
            </a:r>
          </a:p>
          <a:p>
            <a:pPr marL="457200" indent="-457200">
              <a:spcBef>
                <a:spcPts val="624"/>
              </a:spcBef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rgbClr val="022B5E"/>
              </a:solidFill>
            </a:endParaRPr>
          </a:p>
          <a:p>
            <a:pPr marL="457200" indent="-457200">
              <a:spcBef>
                <a:spcPts val="624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rgbClr val="022B5E"/>
                </a:solidFill>
              </a:rPr>
              <a:t>Veteran Halls</a:t>
            </a:r>
          </a:p>
          <a:p>
            <a:pPr marL="457200" indent="-457200">
              <a:spcBef>
                <a:spcPts val="624"/>
              </a:spcBef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rgbClr val="022B5E"/>
              </a:solidFill>
            </a:endParaRPr>
          </a:p>
          <a:p>
            <a:pPr>
              <a:spcBef>
                <a:spcPts val="624"/>
              </a:spcBef>
              <a:defRPr/>
            </a:pPr>
            <a:endParaRPr lang="en-US" sz="3000" dirty="0">
              <a:solidFill>
                <a:srgbClr val="022B5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26" y="573437"/>
            <a:ext cx="2228249" cy="536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6" y="0"/>
            <a:ext cx="3853913" cy="216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3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6" y="0"/>
            <a:ext cx="3853913" cy="21678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419">
            <a:off x="312438" y="2228050"/>
            <a:ext cx="2781336" cy="2781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24" y="691980"/>
            <a:ext cx="2304728" cy="5553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46" y="2499738"/>
            <a:ext cx="2983946" cy="223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091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5" y="1521908"/>
            <a:ext cx="8250936" cy="338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2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1445" y="1806678"/>
            <a:ext cx="5199681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24"/>
              </a:spcBef>
              <a:defRPr/>
            </a:pPr>
            <a:endParaRPr lang="en-US" sz="3000" dirty="0">
              <a:solidFill>
                <a:srgbClr val="022B5E"/>
              </a:solidFill>
            </a:endParaRPr>
          </a:p>
          <a:p>
            <a:pPr marL="457200" indent="-457200">
              <a:spcBef>
                <a:spcPts val="624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rgbClr val="022B5E"/>
                </a:solidFill>
              </a:rPr>
              <a:t>3.8 million tickets/month</a:t>
            </a:r>
          </a:p>
          <a:p>
            <a:pPr marL="457200" indent="-457200">
              <a:spcBef>
                <a:spcPts val="624"/>
              </a:spcBef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rgbClr val="022B5E"/>
              </a:solidFill>
            </a:endParaRPr>
          </a:p>
          <a:p>
            <a:pPr marL="457200" indent="-457200">
              <a:spcBef>
                <a:spcPts val="624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rgbClr val="022B5E"/>
                </a:solidFill>
              </a:rPr>
              <a:t>Over $22 million </a:t>
            </a:r>
            <a:r>
              <a:rPr lang="en-US" sz="3000" dirty="0" smtClean="0">
                <a:solidFill>
                  <a:srgbClr val="022B5E"/>
                </a:solidFill>
              </a:rPr>
              <a:t>in gross </a:t>
            </a:r>
            <a:r>
              <a:rPr lang="en-US" sz="3000" dirty="0" smtClean="0">
                <a:solidFill>
                  <a:srgbClr val="022B5E"/>
                </a:solidFill>
              </a:rPr>
              <a:t>sales</a:t>
            </a:r>
          </a:p>
          <a:p>
            <a:pPr>
              <a:spcBef>
                <a:spcPts val="624"/>
              </a:spcBef>
              <a:defRPr/>
            </a:pPr>
            <a:endParaRPr lang="en-US" sz="2000" dirty="0" smtClean="0">
              <a:solidFill>
                <a:srgbClr val="022B5E"/>
              </a:solidFill>
            </a:endParaRPr>
          </a:p>
          <a:p>
            <a:pPr marL="457200" indent="-457200">
              <a:spcBef>
                <a:spcPts val="624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rgbClr val="022B5E"/>
                </a:solidFill>
              </a:rPr>
              <a:t>$1 million Veteran proceeds</a:t>
            </a:r>
          </a:p>
          <a:p>
            <a:pPr marL="457200" indent="-457200">
              <a:spcBef>
                <a:spcPts val="624"/>
              </a:spcBef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rgbClr val="022B5E"/>
              </a:solidFill>
            </a:endParaRPr>
          </a:p>
          <a:p>
            <a:pPr>
              <a:spcBef>
                <a:spcPts val="624"/>
              </a:spcBef>
              <a:defRPr/>
            </a:pPr>
            <a:endParaRPr lang="en-US" sz="3000" dirty="0">
              <a:solidFill>
                <a:srgbClr val="022B5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26" y="573437"/>
            <a:ext cx="2228249" cy="536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6" y="-38420"/>
            <a:ext cx="3853913" cy="216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9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0493" y="2213930"/>
            <a:ext cx="519968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24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022B5E"/>
                </a:solidFill>
              </a:rPr>
              <a:t>Entertainment value</a:t>
            </a:r>
            <a:endParaRPr lang="en-US" sz="2000" dirty="0">
              <a:solidFill>
                <a:srgbClr val="022B5E"/>
              </a:solidFill>
            </a:endParaRPr>
          </a:p>
          <a:p>
            <a:pPr marL="457200" indent="-457200">
              <a:spcBef>
                <a:spcPts val="624"/>
              </a:spcBef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rgbClr val="022B5E"/>
              </a:solidFill>
            </a:endParaRPr>
          </a:p>
          <a:p>
            <a:pPr marL="457200" indent="-457200">
              <a:spcBef>
                <a:spcPts val="624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rgbClr val="022B5E"/>
                </a:solidFill>
              </a:rPr>
              <a:t>Higher </a:t>
            </a:r>
            <a:r>
              <a:rPr lang="en-US" sz="3000" dirty="0" smtClean="0">
                <a:solidFill>
                  <a:srgbClr val="022B5E"/>
                </a:solidFill>
              </a:rPr>
              <a:t>payout</a:t>
            </a:r>
          </a:p>
          <a:p>
            <a:pPr marL="457200" indent="-457200">
              <a:spcBef>
                <a:spcPts val="624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22B5E"/>
              </a:solidFill>
            </a:endParaRPr>
          </a:p>
          <a:p>
            <a:pPr marL="457200" indent="-457200">
              <a:spcBef>
                <a:spcPts val="624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rgbClr val="022B5E"/>
                </a:solidFill>
              </a:rPr>
              <a:t>Longer play experience</a:t>
            </a:r>
            <a:endParaRPr lang="en-US" sz="3000" dirty="0" smtClean="0">
              <a:solidFill>
                <a:srgbClr val="022B5E"/>
              </a:solidFill>
            </a:endParaRPr>
          </a:p>
          <a:p>
            <a:pPr marL="457200" indent="-457200">
              <a:spcBef>
                <a:spcPts val="624"/>
              </a:spcBef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rgbClr val="022B5E"/>
              </a:solidFill>
            </a:endParaRPr>
          </a:p>
          <a:p>
            <a:pPr>
              <a:spcBef>
                <a:spcPts val="624"/>
              </a:spcBef>
              <a:defRPr/>
            </a:pPr>
            <a:endParaRPr lang="en-US" sz="3000" dirty="0">
              <a:solidFill>
                <a:srgbClr val="022B5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26" y="573437"/>
            <a:ext cx="2228249" cy="536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6" y="-38420"/>
            <a:ext cx="3853913" cy="216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0787">
            <a:off x="1735078" y="2113111"/>
            <a:ext cx="2879595" cy="3745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099">
            <a:off x="4556248" y="2310457"/>
            <a:ext cx="2997879" cy="390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0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6" b="43528"/>
          <a:stretch/>
        </p:blipFill>
        <p:spPr>
          <a:xfrm>
            <a:off x="61472" y="2597203"/>
            <a:ext cx="9021056" cy="21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7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9364" y="496143"/>
            <a:ext cx="68836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60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Lotteries</a:t>
            </a:r>
            <a:r>
              <a:rPr lang="en-US" sz="40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 new and innovative products</a:t>
            </a:r>
            <a:endParaRPr lang="en-US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42" y="2127359"/>
            <a:ext cx="2963619" cy="379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8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742" y="302391"/>
            <a:ext cx="57631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60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 game sales</a:t>
            </a:r>
            <a:r>
              <a:rPr lang="en-US" sz="40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dependent on jackpot size</a:t>
            </a:r>
            <a:endParaRPr lang="en-US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63" y="2650990"/>
            <a:ext cx="5270076" cy="293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1978" y="583345"/>
            <a:ext cx="77923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Lottery</a:t>
            </a:r>
            <a:r>
              <a:rPr lang="en-US" sz="60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sales targets </a:t>
            </a:r>
            <a:r>
              <a:rPr lang="en-US" sz="4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consistently increasing</a:t>
            </a:r>
            <a:endParaRPr lang="en-US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924"/>
            <a:ext cx="4479071" cy="34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6842" y="514188"/>
            <a:ext cx="77923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60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Limitations </a:t>
            </a:r>
            <a:r>
              <a:rPr lang="en-US" sz="4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just how innovative you can be</a:t>
            </a:r>
            <a:endParaRPr lang="en-US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148" y="2418021"/>
            <a:ext cx="3591704" cy="296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6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5002" y="2118771"/>
            <a:ext cx="68836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where’s the </a:t>
            </a:r>
            <a:r>
              <a:rPr lang="en-US" sz="60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</a:t>
            </a:r>
            <a:r>
              <a:rPr lang="en-US" sz="6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60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8" t="6947" r="20587" b="13165"/>
          <a:stretch/>
        </p:blipFill>
        <p:spPr>
          <a:xfrm rot="546548">
            <a:off x="4173916" y="1540648"/>
            <a:ext cx="4473983" cy="4310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1" r="15116"/>
          <a:stretch/>
        </p:blipFill>
        <p:spPr>
          <a:xfrm rot="21030505">
            <a:off x="391884" y="399571"/>
            <a:ext cx="4371015" cy="35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198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2" y="1218494"/>
            <a:ext cx="6113549" cy="3591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6" y="2781620"/>
            <a:ext cx="2489060" cy="202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4 Q2 DG_Presentation" id="{CD333FB5-62C9-45FF-AC47-972CAD95253B}" vid="{DB33908C-C9FD-4124-8DBC-30F458A73BB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4 Q2 DG_Presentation" id="{CD333FB5-62C9-45FF-AC47-972CAD95253B}" vid="{5538B382-8A80-48A6-975D-22846F4803A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 Q2 DG_Presentation</Template>
  <TotalTime>4480</TotalTime>
  <Words>128</Words>
  <Application>Microsoft Office PowerPoint</Application>
  <PresentationFormat>On-screen Show (4:3)</PresentationFormat>
  <Paragraphs>54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Navidazar</dc:creator>
  <cp:lastModifiedBy>Sara Navidazar</cp:lastModifiedBy>
  <cp:revision>64</cp:revision>
  <cp:lastPrinted>2014-08-27T18:11:04Z</cp:lastPrinted>
  <dcterms:created xsi:type="dcterms:W3CDTF">2014-09-08T21:04:25Z</dcterms:created>
  <dcterms:modified xsi:type="dcterms:W3CDTF">2015-03-31T20:43:03Z</dcterms:modified>
</cp:coreProperties>
</file>