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72" r:id="rId3"/>
    <p:sldId id="268" r:id="rId4"/>
    <p:sldId id="262" r:id="rId5"/>
    <p:sldId id="263" r:id="rId6"/>
    <p:sldId id="273" r:id="rId7"/>
    <p:sldId id="267" r:id="rId8"/>
    <p:sldId id="269" r:id="rId9"/>
    <p:sldId id="266" r:id="rId10"/>
    <p:sldId id="270" r:id="rId11"/>
    <p:sldId id="260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279616A-900A-4D59-BF26-418F1C9F9715}">
          <p14:sldIdLst>
            <p14:sldId id="272"/>
            <p14:sldId id="268"/>
            <p14:sldId id="262"/>
            <p14:sldId id="263"/>
            <p14:sldId id="273"/>
            <p14:sldId id="267"/>
            <p14:sldId id="269"/>
            <p14:sldId id="266"/>
            <p14:sldId id="27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9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63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8000" cap="small" smtClean="0">
                <a:solidFill>
                  <a:srgbClr val="3381C4"/>
                </a:solidFill>
              </a:rPr>
              <a:t>Click to edit Master title style</a:t>
            </a:r>
            <a:endParaRPr sz="8000" cap="small">
              <a:solidFill>
                <a:srgbClr val="3381C4"/>
              </a:solidFill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pic>
        <p:nvPicPr>
          <p:cNvPr id="5" name="Picture 4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5" name="Picture 4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9920277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337230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687206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6" name="Picture 5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110237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430019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56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5106955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215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74288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2106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lang="en-US" sz="6000" smtClean="0"/>
              <a:t>Click to edit Master title style</a:t>
            </a:r>
            <a:endParaRPr sz="600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2438400" y="-596900"/>
            <a:ext cx="17157700" cy="11442700"/>
          </a:xfrm>
          <a:prstGeom prst="rect">
            <a:avLst/>
          </a:prstGeom>
          <a:ln w="25400">
            <a:solidFill>
              <a:srgbClr val="000000">
                <a:alpha val="9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3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 cap="none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2814231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2438400" y="-596900"/>
            <a:ext cx="17157700" cy="11442700"/>
          </a:xfrm>
          <a:prstGeom prst="rect">
            <a:avLst/>
          </a:prstGeom>
          <a:ln w="25400">
            <a:solidFill>
              <a:srgbClr val="000000">
                <a:alpha val="9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4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 cap="none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2109009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438400" y="-596900"/>
            <a:ext cx="17157700" cy="11442700"/>
          </a:xfrm>
          <a:prstGeom prst="rect">
            <a:avLst/>
          </a:prstGeom>
          <a:ln w="25400">
            <a:solidFill>
              <a:srgbClr val="000000">
                <a:alpha val="9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4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 cap="none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442477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39853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270000" y="2668241"/>
            <a:ext cx="1046480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6800" b="1" cap="small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sz="1800" b="0" cap="none">
                <a:solidFill>
                  <a:srgbClr val="000000"/>
                </a:solidFill>
              </a:defRPr>
            </a:pPr>
            <a:r>
              <a:t>LOTTERY SOFTWARE SOLUTIONS</a:t>
            </a:r>
          </a:p>
        </p:txBody>
      </p:sp>
      <p:sp>
        <p:nvSpPr>
          <p:cNvPr id="7" name="Shape 7"/>
          <p:cNvSpPr/>
          <p:nvPr/>
        </p:nvSpPr>
        <p:spPr>
          <a:xfrm>
            <a:off x="1270000" y="5959597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FFFFFF"/>
                </a:solidFill>
                <a:latin typeface="小塚明朝 Pro R"/>
                <a:ea typeface="小塚明朝 Pro R"/>
                <a:cs typeface="小塚明朝 Pro R"/>
                <a:sym typeface="小塚明朝 Pro R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for True Believers</a:t>
            </a:r>
          </a:p>
        </p:txBody>
      </p:sp>
    </p:spTree>
    <p:extLst>
      <p:ext uri="{BB962C8B-B14F-4D97-AF65-F5344CB8AC3E}">
        <p14:creationId xmlns:p14="http://schemas.microsoft.com/office/powerpoint/2010/main" val="10104223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5" name="Picture 4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104251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20448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54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24123" y="6752686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 descr="Macintosh HD:Users:aperlow:Dropbox:Beanstalk Documents -OLD:Marketing:Images:Logos:Hudson Alley Logo:Hudson Alley Logo.png"/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8" r:id="rId3"/>
    <p:sldLayoutId id="2147483659" r:id="rId4"/>
    <p:sldLayoutId id="2147483660" r:id="rId5"/>
    <p:sldLayoutId id="2147483661" r:id="rId6"/>
  </p:sldLayoutIdLst>
  <p:transition spd="med"/>
  <p:txStyles>
    <p:titleStyle>
      <a:lvl1pPr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1pPr>
      <a:lvl2pPr indent="2286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2pPr>
      <a:lvl3pPr indent="4572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3pPr>
      <a:lvl4pPr indent="6858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4pPr>
      <a:lvl5pPr indent="9144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5pPr>
      <a:lvl6pPr indent="11430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6pPr>
      <a:lvl7pPr indent="13716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7pPr>
      <a:lvl8pPr indent="16002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8pPr>
      <a:lvl9pPr indent="1828800" algn="ctr" defTabSz="584200" eaLnBrk="1" hangingPunct="1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54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6" name="Picture 5" descr="Macintosh HD:Users:aperlow:Dropbox:Beanstalk Documents -OLD:Marketing:Images:Logos:Hudson Alley Logo:Hudson Alley Logo.png"/>
          <p:cNvPicPr/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61368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 spd="med"/>
  <p:txStyles>
    <p:titleStyle>
      <a:lvl1pPr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1pPr>
      <a:lvl2pPr indent="2286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2pPr>
      <a:lvl3pPr indent="4572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3pPr>
      <a:lvl4pPr indent="6858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4pPr>
      <a:lvl5pPr indent="9144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5pPr>
      <a:lvl6pPr indent="11430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6pPr>
      <a:lvl7pPr indent="13716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7pPr>
      <a:lvl8pPr indent="16002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8pPr>
      <a:lvl9pPr indent="18288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738" y="3678073"/>
            <a:ext cx="12455333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LOTTERY SOFTWARE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</a:t>
            </a:r>
            <a:r>
              <a:rPr kumimoji="0" lang="en-US" sz="6000" u="none" strike="noStrik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Helvetica Light"/>
              </a:rPr>
              <a:t>or true believers</a:t>
            </a:r>
            <a:endParaRPr kumimoji="0" lang="en-US" sz="6000" u="none" strike="noStrik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31" y="378689"/>
            <a:ext cx="100107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8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707" y="1598426"/>
            <a:ext cx="780341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 smtClean="0">
                <a:solidFill>
                  <a:srgbClr val="000000"/>
                </a:solidFill>
              </a:rPr>
              <a:t>90%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345" y="5695496"/>
            <a:ext cx="11022248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Reduction in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implementation costs.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>
                <a:solidFill>
                  <a:srgbClr val="000000"/>
                </a:solidFill>
              </a:rPr>
              <a:t>3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9000" y="6280271"/>
            <a:ext cx="4994957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Decisions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8733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46" y="2958078"/>
            <a:ext cx="7999020" cy="5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3" y="1412316"/>
            <a:ext cx="11513918" cy="71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3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74" y="144856"/>
            <a:ext cx="7493051" cy="88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00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>
                <a:solidFill>
                  <a:srgbClr val="000000"/>
                </a:solidFill>
              </a:rPr>
              <a:t>1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0768" y="6280271"/>
            <a:ext cx="525143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Go native.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2282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 smtClean="0">
                <a:solidFill>
                  <a:srgbClr val="000000"/>
                </a:solidFill>
              </a:rPr>
              <a:t>2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877" y="5890972"/>
            <a:ext cx="8765220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Start with a blank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>
                <a:solidFill>
                  <a:srgbClr val="000000"/>
                </a:solidFill>
              </a:rPr>
              <a:t>s</a:t>
            </a:r>
            <a:r>
              <a:rPr kumimoji="0" lang="en-US" sz="8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creen.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746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>
                <a:solidFill>
                  <a:srgbClr val="000000"/>
                </a:solidFill>
              </a:rPr>
              <a:t>3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964" y="5795079"/>
            <a:ext cx="10583025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Configuration trumps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 customization.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9332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5703" y="1598426"/>
            <a:ext cx="994342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 smtClean="0">
                <a:solidFill>
                  <a:srgbClr val="000000"/>
                </a:solidFill>
              </a:rPr>
              <a:t>100%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32" y="5664718"/>
            <a:ext cx="12221294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Features immediately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available to </a:t>
            </a:r>
            <a:r>
              <a:rPr lang="en-US" sz="8800" b="1" u="sng" dirty="0" smtClean="0">
                <a:solidFill>
                  <a:srgbClr val="000000"/>
                </a:solidFill>
              </a:rPr>
              <a:t>all</a:t>
            </a:r>
            <a:r>
              <a:rPr lang="en-US" sz="8800" dirty="0" smtClean="0">
                <a:solidFill>
                  <a:srgbClr val="000000"/>
                </a:solidFill>
              </a:rPr>
              <a:t> lotteries.</a:t>
            </a:r>
          </a:p>
        </p:txBody>
      </p:sp>
    </p:spTree>
    <p:extLst>
      <p:ext uri="{BB962C8B-B14F-4D97-AF65-F5344CB8AC3E}">
        <p14:creationId xmlns:p14="http://schemas.microsoft.com/office/powerpoint/2010/main" val="2596708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udson Alley Them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Hudson Alley Theme.thmx</Template>
  <TotalTime>2573</TotalTime>
  <Words>41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Helvetica</vt:lpstr>
      <vt:lpstr>Helvetica Light</vt:lpstr>
      <vt:lpstr>Mongolian Baiti</vt:lpstr>
      <vt:lpstr>小塚明朝 Pro R</vt:lpstr>
      <vt:lpstr>Hudson Alley Theme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Alley’s Future</dc:title>
  <dc:creator>Adam Perlow</dc:creator>
  <cp:lastModifiedBy>Adam Perlow</cp:lastModifiedBy>
  <cp:revision>22</cp:revision>
  <dcterms:created xsi:type="dcterms:W3CDTF">2015-03-24T01:15:04Z</dcterms:created>
  <dcterms:modified xsi:type="dcterms:W3CDTF">2015-03-30T20:01:30Z</dcterms:modified>
</cp:coreProperties>
</file>