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8" r:id="rId1"/>
    <p:sldMasterId id="2147483960" r:id="rId2"/>
  </p:sldMasterIdLst>
  <p:notesMasterIdLst>
    <p:notesMasterId r:id="rId15"/>
  </p:notesMasterIdLst>
  <p:sldIdLst>
    <p:sldId id="423" r:id="rId3"/>
    <p:sldId id="436" r:id="rId4"/>
    <p:sldId id="417" r:id="rId5"/>
    <p:sldId id="384" r:id="rId6"/>
    <p:sldId id="405" r:id="rId7"/>
    <p:sldId id="428" r:id="rId8"/>
    <p:sldId id="408" r:id="rId9"/>
    <p:sldId id="412" r:id="rId10"/>
    <p:sldId id="387" r:id="rId11"/>
    <p:sldId id="433" r:id="rId12"/>
    <p:sldId id="425" r:id="rId13"/>
    <p:sldId id="389" r:id="rId14"/>
  </p:sldIdLst>
  <p:sldSz cx="9144000" cy="6858000" type="screen4x3"/>
  <p:notesSz cx="12026900" cy="6997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7B0B9"/>
    <a:srgbClr val="0000FF"/>
    <a:srgbClr val="FFFF66"/>
    <a:srgbClr val="FFFF00"/>
    <a:srgbClr val="FFCC00"/>
    <a:srgbClr val="3366FF"/>
    <a:srgbClr val="00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6" autoAdjust="0"/>
    <p:restoredTop sz="86533" autoAdjust="0"/>
  </p:normalViewPr>
  <p:slideViewPr>
    <p:cSldViewPr>
      <p:cViewPr>
        <p:scale>
          <a:sx n="44" d="100"/>
          <a:sy n="44" d="100"/>
        </p:scale>
        <p:origin x="-864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52133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45" tIns="39072" rIns="78145" bIns="39072" numCol="1" anchor="t" anchorCtr="0" compatLnSpc="1">
            <a:prstTxWarp prst="textNoShape">
              <a:avLst/>
            </a:prstTxWarp>
          </a:bodyPr>
          <a:lstStyle>
            <a:lvl1pPr defTabSz="781050">
              <a:defRPr sz="1000">
                <a:latin typeface="Calibri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6810375" y="0"/>
            <a:ext cx="52133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45" tIns="39072" rIns="78145" bIns="39072" numCol="1" anchor="t" anchorCtr="0" compatLnSpc="1">
            <a:prstTxWarp prst="textNoShape">
              <a:avLst/>
            </a:prstTxWarp>
          </a:bodyPr>
          <a:lstStyle>
            <a:lvl1pPr algn="r" defTabSz="781050">
              <a:defRPr sz="1000">
                <a:latin typeface="Calibri" pitchFamily="-1" charset="0"/>
              </a:defRPr>
            </a:lvl1pPr>
          </a:lstStyle>
          <a:p>
            <a:pPr>
              <a:defRPr/>
            </a:pPr>
            <a:fld id="{62153BAB-348D-4724-8191-D982B9D16667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64025" y="525463"/>
            <a:ext cx="3498850" cy="2624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1203325" y="3324225"/>
            <a:ext cx="96202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45" tIns="39072" rIns="78145" bIns="39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645275"/>
            <a:ext cx="52133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45" tIns="39072" rIns="78145" bIns="39072" numCol="1" anchor="b" anchorCtr="0" compatLnSpc="1">
            <a:prstTxWarp prst="textNoShape">
              <a:avLst/>
            </a:prstTxWarp>
          </a:bodyPr>
          <a:lstStyle>
            <a:lvl1pPr defTabSz="781050">
              <a:defRPr sz="1000">
                <a:latin typeface="Calibri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6810375" y="6645275"/>
            <a:ext cx="52133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45" tIns="39072" rIns="78145" bIns="39072" numCol="1" anchor="b" anchorCtr="0" compatLnSpc="1">
            <a:prstTxWarp prst="textNoShape">
              <a:avLst/>
            </a:prstTxWarp>
          </a:bodyPr>
          <a:lstStyle>
            <a:lvl1pPr algn="r" defTabSz="781050">
              <a:defRPr sz="1000">
                <a:latin typeface="Calibri" pitchFamily="-1" charset="0"/>
              </a:defRPr>
            </a:lvl1pPr>
          </a:lstStyle>
          <a:p>
            <a:pPr>
              <a:defRPr/>
            </a:pPr>
            <a:fld id="{1C53C8E5-D6EC-4749-99D4-B2EA266C8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4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7"/>
          <p:cNvSpPr txBox="1">
            <a:spLocks noGrp="1" noChangeArrowheads="1"/>
          </p:cNvSpPr>
          <p:nvPr/>
        </p:nvSpPr>
        <p:spPr bwMode="auto">
          <a:xfrm>
            <a:off x="6810375" y="6648450"/>
            <a:ext cx="52133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12" tIns="46506" rIns="93012" bIns="46506" anchor="b"/>
          <a:lstStyle>
            <a:lvl1pPr defTabSz="8810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r" eaLnBrk="1" hangingPunct="1"/>
            <a:fld id="{3C60AB39-B66A-4BA0-9BC2-1D4725E0B084}" type="slidenum">
              <a:rPr lang="en-US" sz="1200">
                <a:latin typeface="Calibri" pitchFamily="34" charset="0"/>
              </a:rPr>
              <a:pPr algn="r" eaLnBrk="1" hangingPunct="1"/>
              <a:t>11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460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67200" y="527050"/>
            <a:ext cx="3498850" cy="26241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Notes Placeholder 2"/>
          <p:cNvSpPr>
            <a:spLocks noGrp="1"/>
          </p:cNvSpPr>
          <p:nvPr>
            <p:ph type="body" idx="1"/>
          </p:nvPr>
        </p:nvSpPr>
        <p:spPr>
          <a:xfrm>
            <a:off x="1203325" y="3322638"/>
            <a:ext cx="9620250" cy="3148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5" tIns="46501" rIns="93005" bIns="46501"/>
          <a:lstStyle/>
          <a:p>
            <a:pPr marL="228600" indent="-228600" eaLnBrk="1" hangingPunct="1"/>
            <a:endParaRPr lang="en-US" smtClean="0">
              <a:latin typeface="Arial" charset="0"/>
            </a:endParaRPr>
          </a:p>
        </p:txBody>
      </p:sp>
      <p:sp>
        <p:nvSpPr>
          <p:cNvPr id="46085" name="Slide Number Placeholder 3"/>
          <p:cNvSpPr txBox="1">
            <a:spLocks noGrp="1"/>
          </p:cNvSpPr>
          <p:nvPr/>
        </p:nvSpPr>
        <p:spPr bwMode="auto">
          <a:xfrm>
            <a:off x="6810375" y="6648450"/>
            <a:ext cx="52133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5" tIns="46501" rIns="93005" bIns="46501" anchor="b"/>
          <a:lstStyle>
            <a:lvl1pPr defTabSz="8318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defTabSz="8318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defTabSz="8318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defTabSz="8318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defTabSz="8318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r" eaLnBrk="1" hangingPunct="1"/>
            <a:fld id="{5FA63B26-2A9C-49F2-938D-AD1CEFFBABE4}" type="slidenum">
              <a:rPr lang="en-US" sz="1200">
                <a:latin typeface="Calibri" pitchFamily="34" charset="0"/>
              </a:rPr>
              <a:pPr algn="r" eaLnBrk="1" hangingPunct="1"/>
              <a:t>11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b="1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80000"/>
              </a:lnSpc>
              <a:buFontTx/>
              <a:buChar char="•"/>
            </a:pPr>
            <a:endParaRPr lang="en-US" sz="8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endParaRPr lang="en-US" sz="900" i="1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</a:pPr>
            <a:endParaRPr lang="en-US" sz="1000" b="1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1203325" y="3322638"/>
            <a:ext cx="9620250" cy="314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CA" sz="90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456BECF-517E-438E-9193-C7F32B453E84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2D88591B-03E8-43AF-9314-CD78DF423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8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807898E-0B83-4739-BB80-8091BA7C5EF4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20BFCF28-14C1-4247-9086-60F7AF3DA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0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2352829-BEF7-4D62-B5B8-E52CEE517B1A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4B1958A-582C-4B86-AF1C-95BE3E195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07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4D33E6BC-7EEB-428B-8361-F76C2248BFD1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1FBBE75E-7FC1-49CC-80B9-1F9937F66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68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8D648A3-B0DF-46A6-9925-F0432BFB2C6D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626F331-20C3-4654-9130-0AE6FBAA6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05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10B8DE87-56DA-45F2-939D-FD653E2B2A33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BA6F77D7-A432-406A-AAED-C7BE60E2F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FC4463A6-D0C8-46AC-8F04-EA70449A6418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79334136-5618-4B8E-A2D0-5854798CE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02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EE18DE0-8C93-4FBC-9FEA-EA561AC1634A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B1E211A-F438-4C72-8E40-3FBB58437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91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077E557-99D4-4FD2-B11A-8E8C0E1AE32C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9E87243-38BE-4945-B57D-39A6900BC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7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E4BB6816-27A4-4F13-8B01-E7D435F0E5D2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4E4B230-CD42-446B-96C5-6C96E483A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52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9B4C016-51F2-42F4-B2B8-74DBEF229ACD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6FCC01EF-37F0-4D57-A989-364F6FEE2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1521D9A0-C675-45B4-B886-02A35D36298E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A6B763E-7CDC-4BF7-BBD1-5EC1F4B97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22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4DC5B366-7939-4BA4-AEDF-9C1103666111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B03EDD37-1129-4FD4-B897-8978B1CD2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A5CFAEE-19C8-4BE0-B91A-9927AF49AB0D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1EB0C171-3736-46A4-B5FE-28857BE03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796AF10F-51D6-4634-B5AD-FA9296E2E5A8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E19CDDA9-84B2-4380-BA80-68E68B92B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5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A44AC83-257C-49F0-BAA3-ED4B29DCEBF3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A3ACDB1B-9D8C-407C-8CC3-6B161BA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3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7E055DFE-6996-47D1-A52E-25FA75F462DB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2FFB1C67-481F-4081-9D26-6B7344590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4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7802080-2615-4FAB-B808-04B7B29C721F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108571C-B962-43CD-9680-01E6941D2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6635D97F-83CF-494A-8BD9-22B7CA6C7DD7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1C151B48-4EFF-4204-B073-47E1C562A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8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6A8AE6EF-22DD-43B0-8FAE-4C5002412D74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B8718055-1629-4898-8F68-206AB6356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4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898989"/>
                </a:solidFill>
                <a:latin typeface="Candara" pitchFamily="-1" charset="0"/>
              </a:defRPr>
            </a:lvl1pPr>
          </a:lstStyle>
          <a:p>
            <a:pPr>
              <a:defRPr/>
            </a:pPr>
            <a:fld id="{48DEBBA2-EA93-41CA-A942-1859C00D563F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898989"/>
                </a:solidFill>
                <a:latin typeface="Candara" pitchFamily="-1" charset="0"/>
              </a:defRPr>
            </a:lvl1pPr>
          </a:lstStyle>
          <a:p>
            <a:pPr>
              <a:defRPr/>
            </a:pPr>
            <a:fld id="{3BD0CFAC-F322-4FFB-B092-B78738D64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ＭＳ Ｐゴシック" pitchFamily="-1" charset="-128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898989"/>
                </a:solidFill>
                <a:latin typeface="Candara" pitchFamily="-1" charset="0"/>
              </a:defRPr>
            </a:lvl1pPr>
          </a:lstStyle>
          <a:p>
            <a:pPr>
              <a:defRPr/>
            </a:pPr>
            <a:fld id="{262DA30A-6E18-4272-AB6C-FAA83FC2C51E}" type="datetime1">
              <a:rPr lang="en-US"/>
              <a:pPr>
                <a:defRPr/>
              </a:pPr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898989"/>
                </a:solidFill>
                <a:latin typeface="Candara" pitchFamily="-1" charset="0"/>
              </a:defRPr>
            </a:lvl1pPr>
          </a:lstStyle>
          <a:p>
            <a:pPr>
              <a:defRPr/>
            </a:pPr>
            <a:fld id="{0B5F0FE8-6375-4E0A-88F6-887D9C1B5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ＭＳ Ｐゴシック" pitchFamily="-1" charset="-128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ndara" pitchFamily="34" charset="0"/>
          <a:ea typeface="ＭＳ Ｐゴシック" pitchFamily="-1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ＭＳ Ｐゴシック" pitchFamily="-1" charset="-128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3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5" Type="http://schemas.openxmlformats.org/officeDocument/2006/relationships/hyperlink" Target="E:%5Cpbl_gifttoyou%5Cpbl_gifttoyou.html" TargetMode="Externa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file:///C:\Users\Susan\Desktop\SalesVideo.wmv" TargetMode="External"/><Relationship Id="rId7" Type="http://schemas.openxmlformats.org/officeDocument/2006/relationships/image" Target="../media/image9.jpeg"/><Relationship Id="rId2" Type="http://schemas.openxmlformats.org/officeDocument/2006/relationships/video" Target="file:///C:\Users\Susan\Desktop\POWERPOINTSAPRIL62013\POLLARD\SalesVideo.wmv" TargetMode="External"/><Relationship Id="rId1" Type="http://schemas.openxmlformats.org/officeDocument/2006/relationships/video" Target="file:///N:\_Licensed%20Games\Presentations\2013\Conference%20Presentations\La%20Fleurs\SalesVideo.wmv" TargetMode="Externa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Susan\Desktop\SocialInstants.wmv" TargetMode="External"/><Relationship Id="rId7" Type="http://schemas.openxmlformats.org/officeDocument/2006/relationships/image" Target="../media/image14.png"/><Relationship Id="rId2" Type="http://schemas.openxmlformats.org/officeDocument/2006/relationships/video" Target="file:///C:\Users\Susan\Desktop\POWERPOINTSAPRIL62013\POLLARD\SocialInstants.wmv" TargetMode="External"/><Relationship Id="rId1" Type="http://schemas.openxmlformats.org/officeDocument/2006/relationships/video" Target="file:///N:\_Licensed%20Games\Presentations\2013\Conference%20Presentations\La%20Fleurs\SocialInstants.wmv" TargetMode="Externa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Bridge-Scour-Protection1-238803_720x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9" descr="he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1331">
            <a:off x="-406400" y="3902075"/>
            <a:ext cx="9804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 descr="PBL Branding Project Logo Option 3A (Doug Pollard) r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45163"/>
            <a:ext cx="2895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427538" y="4437063"/>
            <a:ext cx="435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/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395288" y="5761038"/>
            <a:ext cx="820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200"/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533400" y="381000"/>
            <a:ext cx="80581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19088" indent="-319088" algn="r" eaLnBrk="0" hangingPunct="0">
              <a:buClr>
                <a:srgbClr val="C3260C"/>
              </a:buClr>
              <a:buSzPct val="128000"/>
              <a:buFont typeface="Georgia" pitchFamily="-1" charset="0"/>
              <a:buNone/>
              <a:defRPr/>
            </a:pPr>
            <a:r>
              <a:rPr lang="en-CA" sz="56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" charset="0"/>
                <a:ea typeface="+mn-ea"/>
              </a:rPr>
              <a:t>Michigan Cashword App</a:t>
            </a:r>
            <a:br>
              <a:rPr lang="en-CA" sz="56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" charset="0"/>
                <a:ea typeface="+mn-ea"/>
              </a:rPr>
            </a:br>
            <a:endParaRPr lang="en-CA" sz="56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 pitchFamily="-1" charset="0"/>
              <a:ea typeface="+mn-ea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1524000" y="1143000"/>
            <a:ext cx="806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sz="3600" b="1"/>
              <a:t>Powered by Pollard Banknote</a:t>
            </a:r>
          </a:p>
        </p:txBody>
      </p:sp>
      <p:pic>
        <p:nvPicPr>
          <p:cNvPr id="32774" name="Picture 8" descr="PBL Branding Project Logo Option 3A (Doug Pollard) r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867400"/>
            <a:ext cx="23098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62692"/>
            <a:ext cx="1881188" cy="146401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3898">
            <a:off x="876300" y="2055813"/>
            <a:ext cx="227965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Cashword Multiplier 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474">
            <a:off x="4699000" y="179705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Cashword Challenge Pics 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966">
            <a:off x="5919788" y="2246313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Cashword Challenge Pics 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751">
            <a:off x="7137400" y="2947988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Cashword Challenge Pics 0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213">
            <a:off x="3648075" y="3856038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Cashword Challenge Pics 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026">
            <a:off x="4916488" y="4281488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779838" y="260350"/>
            <a:ext cx="482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buFont typeface="Georgia" pitchFamily="18" charset="0"/>
              <a:buNone/>
            </a:pPr>
            <a:r>
              <a:rPr lang="en-US" smtClean="0">
                <a:solidFill>
                  <a:schemeClr val="tx1"/>
                </a:solidFill>
                <a:effectLst/>
                <a:latin typeface="Arial" charset="0"/>
              </a:rPr>
              <a:t>E-Greeting Card</a:t>
            </a:r>
          </a:p>
        </p:txBody>
      </p:sp>
      <p:pic>
        <p:nvPicPr>
          <p:cNvPr id="337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8663"/>
            <a:ext cx="1041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372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2960">
            <a:off x="533400" y="457200"/>
            <a:ext cx="33813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01938"/>
            <a:ext cx="5629275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19362960">
            <a:off x="3505200" y="2895600"/>
            <a:ext cx="1924050" cy="1365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/>
              <a:t>Send to a friend!</a:t>
            </a:r>
          </a:p>
        </p:txBody>
      </p:sp>
      <p:pic>
        <p:nvPicPr>
          <p:cNvPr id="33800" name="Picture 6" descr="PBL Branding Project Logo Option 3A (Doug Pollard) r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775325"/>
            <a:ext cx="2819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Google-T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066800"/>
            <a:ext cx="44767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8"/>
          <p:cNvSpPr txBox="1">
            <a:spLocks noChangeArrowheads="1"/>
          </p:cNvSpPr>
          <p:nvPr/>
        </p:nvSpPr>
        <p:spPr bwMode="auto">
          <a:xfrm>
            <a:off x="0" y="1828800"/>
            <a:ext cx="4787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CC0000"/>
                </a:solidFill>
                <a:latin typeface="Calibri" pitchFamily="34" charset="0"/>
              </a:rPr>
              <a:t>Margaret </a:t>
            </a:r>
            <a:r>
              <a:rPr lang="en-US" sz="4000" b="1">
                <a:solidFill>
                  <a:srgbClr val="3366FF"/>
                </a:solidFill>
                <a:latin typeface="Calibri" pitchFamily="34" charset="0"/>
              </a:rPr>
              <a:t>DeFrancisco</a:t>
            </a:r>
          </a:p>
          <a:p>
            <a:pPr algn="ctr" eaLnBrk="1" hangingPunct="1"/>
            <a:endParaRPr lang="en-US" sz="4000" b="1">
              <a:solidFill>
                <a:srgbClr val="0099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sz="4800" b="1">
                <a:solidFill>
                  <a:srgbClr val="009900"/>
                </a:solidFill>
                <a:latin typeface="Calibri" pitchFamily="34" charset="0"/>
              </a:rPr>
              <a:t>Email Me</a:t>
            </a:r>
          </a:p>
          <a:p>
            <a:pPr algn="ctr" eaLnBrk="1" hangingPunct="1"/>
            <a:r>
              <a:rPr lang="en-US" sz="320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3200">
                <a:solidFill>
                  <a:srgbClr val="FFCC00"/>
                </a:solidFill>
                <a:latin typeface="Calibri" pitchFamily="34" charset="0"/>
              </a:rPr>
              <a:t>mdefrancisco@pbl.ca</a:t>
            </a:r>
          </a:p>
          <a:p>
            <a:pPr algn="ctr" eaLnBrk="1" hangingPunct="1"/>
            <a:endParaRPr lang="en-US" sz="3200">
              <a:solidFill>
                <a:srgbClr val="FFCC00"/>
              </a:solidFill>
              <a:latin typeface="Calibri" pitchFamily="34" charset="0"/>
            </a:endParaRPr>
          </a:p>
          <a:p>
            <a:pPr algn="ctr" eaLnBrk="1" hangingPunct="1"/>
            <a:endParaRPr lang="en-US" sz="3200">
              <a:latin typeface="Calibri" pitchFamily="34" charset="0"/>
            </a:endParaRPr>
          </a:p>
        </p:txBody>
      </p:sp>
      <p:pic>
        <p:nvPicPr>
          <p:cNvPr id="34820" name="Picture 5" descr="PBL Branding Project Logo Option 3A (Doug Pollard) r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40375"/>
            <a:ext cx="34290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olumn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2075"/>
            <a:ext cx="104394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763" y="273050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CC0000"/>
                </a:solidFill>
              </a:rPr>
              <a:t>EDUCATE &amp; EXPAND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162300" y="1079500"/>
            <a:ext cx="3886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CC0000"/>
                </a:solidFill>
              </a:rPr>
              <a:t>PRODUCT ENHANCEMENT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105400" y="2281238"/>
            <a:ext cx="677703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CC0000"/>
                </a:solidFill>
              </a:rPr>
              <a:t>DRIVE  to RETAIL</a:t>
            </a:r>
            <a:r>
              <a:rPr lang="en-US" sz="4400" b="1">
                <a:solidFill>
                  <a:srgbClr val="CC0000"/>
                </a:solidFill>
                <a:latin typeface="Calibri" pitchFamily="34" charset="0"/>
              </a:rPr>
              <a:t> </a:t>
            </a:r>
          </a:p>
          <a:p>
            <a:pPr eaLnBrk="1" hangingPunct="1"/>
            <a:endParaRPr lang="en-US" sz="4400" b="1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ewCustom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609600"/>
            <a:ext cx="2743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400" b="1" dirty="0"/>
              <a:t>The New Customer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677400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Ikea-bring-your-own-friends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esVide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Walgreens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8862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alesVideo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447800"/>
            <a:ext cx="809307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alesVideo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52525"/>
            <a:ext cx="8618537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target-snack-bowl-hed-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533400"/>
            <a:ext cx="1034415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0" descr="432px-Target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946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ttc_big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5126038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895600" y="4648200"/>
            <a:ext cx="3352800" cy="6413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/>
            <a:r>
              <a:rPr lang="en-US" sz="3600" b="1"/>
              <a:t>RETAIL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667000" y="5638800"/>
            <a:ext cx="4191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BL Branding Project Logo Option 3A (Doug Pollard) r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848350"/>
            <a:ext cx="26289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cialInstant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cialInstants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cialInstants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cialInstants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9059</TotalTime>
  <Words>34</Words>
  <Application>Microsoft Office PowerPoint</Application>
  <PresentationFormat>On-screen Show (4:3)</PresentationFormat>
  <Paragraphs>15</Paragraphs>
  <Slides>12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ＭＳ Ｐゴシック</vt:lpstr>
      <vt:lpstr>Candara</vt:lpstr>
      <vt:lpstr>Georgia</vt:lpstr>
      <vt:lpstr>Calibri</vt:lpstr>
      <vt:lpstr>Slipstream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E-Greeting Card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App Polling Data</dc:title>
  <dc:creator>Austin Griffin</dc:creator>
  <cp:lastModifiedBy>Susan</cp:lastModifiedBy>
  <cp:revision>422</cp:revision>
  <cp:lastPrinted>2012-10-16T19:52:33Z</cp:lastPrinted>
  <dcterms:created xsi:type="dcterms:W3CDTF">2013-03-31T21:31:43Z</dcterms:created>
  <dcterms:modified xsi:type="dcterms:W3CDTF">2013-04-08T19:27:34Z</dcterms:modified>
</cp:coreProperties>
</file>