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"/>
  </p:notesMasterIdLst>
  <p:sldIdLst>
    <p:sldId id="262" r:id="rId2"/>
    <p:sldId id="259" r:id="rId3"/>
    <p:sldId id="258" r:id="rId4"/>
    <p:sldId id="263" r:id="rId5"/>
    <p:sldId id="265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723" autoAdjust="0"/>
  </p:normalViewPr>
  <p:slideViewPr>
    <p:cSldViewPr>
      <p:cViewPr>
        <p:scale>
          <a:sx n="100" d="100"/>
          <a:sy n="100" d="100"/>
        </p:scale>
        <p:origin x="-71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2333D1-F471-41B5-9400-3EEEB090178D}" type="datetimeFigureOut">
              <a:rPr lang="en-US" smtClean="0"/>
              <a:t>4/6/2013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E40DA-DCFE-436B-98F4-C4E481775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47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buClr>
                <a:srgbClr val="1F497D"/>
              </a:buClr>
            </a:pPr>
            <a:fld id="{3E2988B4-1DB4-4143-B84B-C5A49BB09474}" type="slidenum">
              <a:rPr lang="en-US">
                <a:solidFill>
                  <a:prstClr val="white"/>
                </a:solidFill>
              </a:rPr>
              <a:pPr>
                <a:buClr>
                  <a:srgbClr val="1F497D"/>
                </a:buClr>
              </a:pPr>
              <a:t>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buClr>
                <a:srgbClr val="1F497D"/>
              </a:buClr>
            </a:pPr>
            <a:fld id="{3E2988B4-1DB4-4143-B84B-C5A49BB09474}" type="slidenum">
              <a:rPr lang="en-US">
                <a:solidFill>
                  <a:prstClr val="white"/>
                </a:solidFill>
              </a:rPr>
              <a:pPr>
                <a:buClr>
                  <a:srgbClr val="1F497D"/>
                </a:buClr>
              </a:pPr>
              <a:t>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buClr>
                <a:srgbClr val="1F497D"/>
              </a:buClr>
            </a:pPr>
            <a:fld id="{3E2988B4-1DB4-4143-B84B-C5A49BB09474}" type="slidenum">
              <a:rPr lang="en-US">
                <a:solidFill>
                  <a:prstClr val="white"/>
                </a:solidFill>
              </a:rPr>
              <a:pPr>
                <a:buClr>
                  <a:srgbClr val="1F497D"/>
                </a:buClr>
              </a:pPr>
              <a:t>3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buClr>
                <a:srgbClr val="1F497D"/>
              </a:buClr>
            </a:pPr>
            <a:fld id="{3E2988B4-1DB4-4143-B84B-C5A49BB09474}" type="slidenum">
              <a:rPr lang="en-US">
                <a:solidFill>
                  <a:prstClr val="white"/>
                </a:solidFill>
              </a:rPr>
              <a:pPr>
                <a:buClr>
                  <a:srgbClr val="1F497D"/>
                </a:buClr>
              </a:pPr>
              <a:t>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buClr>
                <a:srgbClr val="1F497D"/>
              </a:buClr>
            </a:pPr>
            <a:fld id="{3E2988B4-1DB4-4143-B84B-C5A49BB09474}" type="slidenum">
              <a:rPr lang="en-US">
                <a:solidFill>
                  <a:prstClr val="white"/>
                </a:solidFill>
              </a:rPr>
              <a:pPr>
                <a:buClr>
                  <a:srgbClr val="1F497D"/>
                </a:buClr>
              </a:pPr>
              <a:t>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buClr>
                <a:srgbClr val="1F497D"/>
              </a:buClr>
            </a:pPr>
            <a:fld id="{3E2988B4-1DB4-4143-B84B-C5A49BB09474}" type="slidenum">
              <a:rPr lang="en-US">
                <a:solidFill>
                  <a:prstClr val="white"/>
                </a:solidFill>
              </a:rPr>
              <a:pPr>
                <a:buClr>
                  <a:srgbClr val="1F497D"/>
                </a:buClr>
              </a:pPr>
              <a:t>6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-2209800" y="228600"/>
            <a:ext cx="8169275" cy="3352800"/>
            <a:chOff x="-2030" y="192"/>
            <a:chExt cx="7502" cy="2976"/>
          </a:xfrm>
        </p:grpSpPr>
        <p:sp>
          <p:nvSpPr>
            <p:cNvPr id="17411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66FF"/>
                </a:buClr>
                <a:buSzPct val="70000"/>
                <a:buFont typeface="Wingdings" pitchFamily="2" charset="2"/>
                <a:buNone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7412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2083 -32000"/>
                <a:gd name="T13" fmla="*/ T12 w 64000"/>
                <a:gd name="T14" fmla="+- 0 -29632 -32000"/>
                <a:gd name="T15" fmla="*/ -29632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2083 -32000"/>
                <a:gd name="T21" fmla="*/ T20 w 64000"/>
                <a:gd name="T22" fmla="+- 0 29631 -32000"/>
                <a:gd name="T23" fmla="*/ 29631 h 64000"/>
                <a:gd name="T24" fmla="+- 0 12083 -32000"/>
                <a:gd name="T25" fmla="*/ T24 w 64000"/>
                <a:gd name="T26" fmla="+- 0 29631 -32000"/>
                <a:gd name="T27" fmla="*/ 29631 h 64000"/>
                <a:gd name="T28" fmla="+- 0 12082 -32000"/>
                <a:gd name="T29" fmla="*/ T28 w 64000"/>
                <a:gd name="T30" fmla="+- 0 29631 -32000"/>
                <a:gd name="T31" fmla="*/ 29631 h 64000"/>
                <a:gd name="T32" fmla="+- 0 12083 -32000"/>
                <a:gd name="T33" fmla="*/ T32 w 64000"/>
                <a:gd name="T34" fmla="+- 0 29632 -32000"/>
                <a:gd name="T35" fmla="*/ 29632 h 64000"/>
                <a:gd name="T36" fmla="+- 0 12083 -32000"/>
                <a:gd name="T37" fmla="*/ T36 w 64000"/>
                <a:gd name="T38" fmla="+- 0 -29632 -32000"/>
                <a:gd name="T39" fmla="*/ -29632 h 64000"/>
                <a:gd name="T40" fmla="+- 0 12082 -32000"/>
                <a:gd name="T41" fmla="*/ T40 w 64000"/>
                <a:gd name="T42" fmla="+- 0 -29632 -32000"/>
                <a:gd name="T43" fmla="*/ -29632 h 64000"/>
                <a:gd name="T44" fmla="+- 0 12083 -32000"/>
                <a:gd name="T45" fmla="*/ T44 w 64000"/>
                <a:gd name="T46" fmla="+- 0 -29632 -32000"/>
                <a:gd name="T47" fmla="*/ -29632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17413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994 -32000"/>
                <a:gd name="T13" fmla="*/ T12 w 64000"/>
                <a:gd name="T14" fmla="+- 0 -25754 -32000"/>
                <a:gd name="T15" fmla="*/ -25754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994 -32000"/>
                <a:gd name="T21" fmla="*/ T20 w 64000"/>
                <a:gd name="T22" fmla="+- 0 25753 -32000"/>
                <a:gd name="T23" fmla="*/ 25753 h 64000"/>
                <a:gd name="T24" fmla="+- 0 18994 -32000"/>
                <a:gd name="T25" fmla="*/ T24 w 64000"/>
                <a:gd name="T26" fmla="+- 0 25753 -32000"/>
                <a:gd name="T27" fmla="*/ 25753 h 64000"/>
                <a:gd name="T28" fmla="+- 0 18993 -32000"/>
                <a:gd name="T29" fmla="*/ T28 w 64000"/>
                <a:gd name="T30" fmla="+- 0 25753 -32000"/>
                <a:gd name="T31" fmla="*/ 25753 h 64000"/>
                <a:gd name="T32" fmla="+- 0 18994 -32000"/>
                <a:gd name="T33" fmla="*/ T32 w 64000"/>
                <a:gd name="T34" fmla="+- 0 25754 -32000"/>
                <a:gd name="T35" fmla="*/ 25754 h 64000"/>
                <a:gd name="T36" fmla="+- 0 18994 -32000"/>
                <a:gd name="T37" fmla="*/ T36 w 64000"/>
                <a:gd name="T38" fmla="+- 0 -25754 -32000"/>
                <a:gd name="T39" fmla="*/ -25754 h 64000"/>
                <a:gd name="T40" fmla="+- 0 18993 -32000"/>
                <a:gd name="T41" fmla="*/ T40 w 64000"/>
                <a:gd name="T42" fmla="+- 0 -25754 -32000"/>
                <a:gd name="T43" fmla="*/ -25754 h 64000"/>
                <a:gd name="T44" fmla="+- 0 18994 -32000"/>
                <a:gd name="T45" fmla="*/ T44 w 64000"/>
                <a:gd name="T46" fmla="+- 0 -25754 -32000"/>
                <a:gd name="T47" fmla="*/ -25754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charset="0"/>
              </a:endParaRPr>
            </a:p>
          </p:txBody>
        </p:sp>
      </p:grpSp>
      <p:sp>
        <p:nvSpPr>
          <p:cNvPr id="17419" name="Text Box 11"/>
          <p:cNvSpPr txBox="1">
            <a:spLocks noChangeArrowheads="1"/>
          </p:cNvSpPr>
          <p:nvPr userDrawn="1"/>
        </p:nvSpPr>
        <p:spPr bwMode="auto">
          <a:xfrm>
            <a:off x="136525" y="6464300"/>
            <a:ext cx="625475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66FF"/>
              </a:buClr>
              <a:buSzPct val="70000"/>
              <a:buFont typeface="Wingdings" pitchFamily="2" charset="2"/>
              <a:buNone/>
            </a:pPr>
            <a:fld id="{1CF60C2F-E208-44A7-85DD-667E8CE1B40D}" type="slidenum">
              <a:rPr lang="en-US" sz="1400">
                <a:solidFill>
                  <a:srgbClr val="000000"/>
                </a:solidFill>
              </a:rPr>
              <a:pPr fontAlgn="base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66FF"/>
                </a:buClr>
                <a:buSzPct val="70000"/>
                <a:buFont typeface="Wingdings" pitchFamily="2" charset="2"/>
                <a:buNone/>
              </a:pPr>
              <a:t>‹#›</a:t>
            </a:fld>
            <a:endParaRPr lang="en-US" sz="1400">
              <a:solidFill>
                <a:srgbClr val="000000"/>
              </a:solidFill>
            </a:endParaRPr>
          </a:p>
        </p:txBody>
      </p:sp>
      <p:pic>
        <p:nvPicPr>
          <p:cNvPr id="2050" name="Picture 2" descr="C:\Users\chuck\SkyDrive\LOGO-MUSL-06-email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6408737"/>
            <a:ext cx="1009650" cy="395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5672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E57CA1-5E9C-4E84-B0EF-CE8B3015BF0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367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8351C-3D1C-40FD-B89B-FEC06870EF5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599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53C1B2-797F-4731-8CC0-E961856F489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948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A830A2-A966-4F5E-87DD-CC683F18596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286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021B17-13AA-42F8-95D6-3C636A5A1ED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415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7CFC9-9952-4A07-9BF6-5F962CA7D0EF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85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EEEE36-2993-43BD-9283-FE83A8EF0AA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985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9A9A39-29A8-4ED0-B600-539882AB056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32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CD5BB-D8EC-47F9-ABFB-9B37C2B0179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890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2D6612-453A-4C7E-9786-4B4597118C5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882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6387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296 -32000"/>
                <a:gd name="T13" fmla="*/ T12 w 64000"/>
                <a:gd name="T14" fmla="+- 0 -26254 -32000"/>
                <a:gd name="T15" fmla="*/ -26254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296 -32000"/>
                <a:gd name="T21" fmla="*/ T20 w 64000"/>
                <a:gd name="T22" fmla="+- 0 26253 -32000"/>
                <a:gd name="T23" fmla="*/ 26253 h 64000"/>
                <a:gd name="T24" fmla="+- 0 18296 -32000"/>
                <a:gd name="T25" fmla="*/ T24 w 64000"/>
                <a:gd name="T26" fmla="+- 0 26253 -32000"/>
                <a:gd name="T27" fmla="*/ 26253 h 64000"/>
                <a:gd name="T28" fmla="+- 0 18295 -32000"/>
                <a:gd name="T29" fmla="*/ T28 w 64000"/>
                <a:gd name="T30" fmla="+- 0 26253 -32000"/>
                <a:gd name="T31" fmla="*/ 26253 h 64000"/>
                <a:gd name="T32" fmla="+- 0 18296 -32000"/>
                <a:gd name="T33" fmla="*/ T32 w 64000"/>
                <a:gd name="T34" fmla="+- 0 26254 -32000"/>
                <a:gd name="T35" fmla="*/ 26254 h 64000"/>
                <a:gd name="T36" fmla="+- 0 18296 -32000"/>
                <a:gd name="T37" fmla="*/ T36 w 64000"/>
                <a:gd name="T38" fmla="+- 0 -26254 -32000"/>
                <a:gd name="T39" fmla="*/ -26254 h 64000"/>
                <a:gd name="T40" fmla="+- 0 18295 -32000"/>
                <a:gd name="T41" fmla="*/ T40 w 64000"/>
                <a:gd name="T42" fmla="+- 0 -26254 -32000"/>
                <a:gd name="T43" fmla="*/ -26254 h 64000"/>
                <a:gd name="T44" fmla="+- 0 18296 -32000"/>
                <a:gd name="T45" fmla="*/ T44 w 64000"/>
                <a:gd name="T46" fmla="+- 0 -26254 -32000"/>
                <a:gd name="T47" fmla="*/ -26254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16388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077 -32000"/>
                <a:gd name="T13" fmla="*/ T12 w 64000"/>
                <a:gd name="T14" fmla="+- 0 -26405 -32000"/>
                <a:gd name="T15" fmla="*/ -26405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077 -32000"/>
                <a:gd name="T21" fmla="*/ T20 w 64000"/>
                <a:gd name="T22" fmla="+- 0 26404 -32000"/>
                <a:gd name="T23" fmla="*/ 26404 h 64000"/>
                <a:gd name="T24" fmla="+- 0 18077 -32000"/>
                <a:gd name="T25" fmla="*/ T24 w 64000"/>
                <a:gd name="T26" fmla="+- 0 26404 -32000"/>
                <a:gd name="T27" fmla="*/ 26404 h 64000"/>
                <a:gd name="T28" fmla="+- 0 18076 -32000"/>
                <a:gd name="T29" fmla="*/ T28 w 64000"/>
                <a:gd name="T30" fmla="+- 0 26404 -32000"/>
                <a:gd name="T31" fmla="*/ 26404 h 64000"/>
                <a:gd name="T32" fmla="+- 0 18077 -32000"/>
                <a:gd name="T33" fmla="*/ T32 w 64000"/>
                <a:gd name="T34" fmla="+- 0 26405 -32000"/>
                <a:gd name="T35" fmla="*/ 26405 h 64000"/>
                <a:gd name="T36" fmla="+- 0 18077 -32000"/>
                <a:gd name="T37" fmla="*/ T36 w 64000"/>
                <a:gd name="T38" fmla="+- 0 -26405 -32000"/>
                <a:gd name="T39" fmla="*/ -26405 h 64000"/>
                <a:gd name="T40" fmla="+- 0 18076 -32000"/>
                <a:gd name="T41" fmla="*/ T40 w 64000"/>
                <a:gd name="T42" fmla="+- 0 -26405 -32000"/>
                <a:gd name="T43" fmla="*/ -26405 h 64000"/>
                <a:gd name="T44" fmla="+- 0 18077 -32000"/>
                <a:gd name="T45" fmla="*/ T44 w 64000"/>
                <a:gd name="T46" fmla="+- 0 -26405 -32000"/>
                <a:gd name="T47" fmla="*/ -26405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6389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66FF"/>
                </a:buClr>
                <a:buSzPct val="70000"/>
                <a:buFont typeface="Wingdings" pitchFamily="2" charset="2"/>
                <a:buNone/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639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3927177-C65B-4792-A2DB-82359BC53191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12889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851" name="Text Box 99"/>
          <p:cNvSpPr txBox="1">
            <a:spLocks noChangeArrowheads="1"/>
          </p:cNvSpPr>
          <p:nvPr/>
        </p:nvSpPr>
        <p:spPr bwMode="auto">
          <a:xfrm>
            <a:off x="381000" y="152400"/>
            <a:ext cx="3124200" cy="72548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66FF"/>
              </a:buClr>
              <a:buSzPct val="70000"/>
              <a:buFont typeface="Wingdings" pitchFamily="2" charset="2"/>
              <a:buNone/>
            </a:pPr>
            <a:endParaRPr lang="en-US">
              <a:solidFill>
                <a:srgbClr val="000000"/>
              </a:solidFill>
            </a:endParaRP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66FF"/>
              </a:buClr>
              <a:buSzPct val="70000"/>
              <a:buFont typeface="Wingdings" pitchFamily="2" charset="2"/>
              <a:buNone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3074" name="Picture 2" descr="C:\Users\chuck\SkyDrive\13Apr08 - NYC\MUSL-PB-Sales-5YRS-nobox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081"/>
            <a:ext cx="9144000" cy="5457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30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851" name="Text Box 99"/>
          <p:cNvSpPr txBox="1">
            <a:spLocks noChangeArrowheads="1"/>
          </p:cNvSpPr>
          <p:nvPr/>
        </p:nvSpPr>
        <p:spPr bwMode="auto">
          <a:xfrm>
            <a:off x="381000" y="152400"/>
            <a:ext cx="3124200" cy="72548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66FF"/>
              </a:buClr>
              <a:buSzPct val="70000"/>
              <a:buFont typeface="Wingdings" pitchFamily="2" charset="2"/>
              <a:buNone/>
            </a:pPr>
            <a:endParaRPr lang="en-US">
              <a:solidFill>
                <a:srgbClr val="000000"/>
              </a:solidFill>
            </a:endParaRP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66FF"/>
              </a:buClr>
              <a:buSzPct val="70000"/>
              <a:buFont typeface="Wingdings" pitchFamily="2" charset="2"/>
              <a:buNone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1026" name="Picture 2" descr="C:\Users\Sharky\SkyDrive\13Apr08 - NYC\MMC-PB-Sal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799"/>
            <a:ext cx="9144000" cy="5218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30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851" name="Text Box 99"/>
          <p:cNvSpPr txBox="1">
            <a:spLocks noChangeArrowheads="1"/>
          </p:cNvSpPr>
          <p:nvPr/>
        </p:nvSpPr>
        <p:spPr bwMode="auto">
          <a:xfrm>
            <a:off x="381000" y="152400"/>
            <a:ext cx="3124200" cy="72548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66FF"/>
              </a:buClr>
              <a:buSzPct val="70000"/>
              <a:buFont typeface="Wingdings" pitchFamily="2" charset="2"/>
              <a:buNone/>
            </a:pPr>
            <a:endParaRPr lang="en-US">
              <a:solidFill>
                <a:srgbClr val="000000"/>
              </a:solidFill>
            </a:endParaRP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66FF"/>
              </a:buClr>
              <a:buSzPct val="70000"/>
              <a:buFont typeface="Wingdings" pitchFamily="2" charset="2"/>
              <a:buNone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1028" name="Picture 4" descr="C:\Users\chuck\SkyDrive\13Apr08 - NYC\MUSL-MM-Sal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556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757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851" name="Text Box 99"/>
          <p:cNvSpPr txBox="1">
            <a:spLocks noChangeArrowheads="1"/>
          </p:cNvSpPr>
          <p:nvPr/>
        </p:nvSpPr>
        <p:spPr bwMode="auto">
          <a:xfrm>
            <a:off x="381000" y="152400"/>
            <a:ext cx="3124200" cy="72548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66FF"/>
              </a:buClr>
              <a:buSzPct val="70000"/>
              <a:buFont typeface="Wingdings" pitchFamily="2" charset="2"/>
              <a:buNone/>
            </a:pPr>
            <a:endParaRPr lang="en-US">
              <a:solidFill>
                <a:srgbClr val="000000"/>
              </a:solidFill>
            </a:endParaRP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66FF"/>
              </a:buClr>
              <a:buSzPct val="70000"/>
              <a:buFont typeface="Wingdings" pitchFamily="2" charset="2"/>
              <a:buNone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2050" name="Picture 2" descr="C:\Users\Sharky\SkyDrive\13Apr08 - NYC\MUSL-Sales-BothGames-5YR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5144"/>
            <a:ext cx="9144000" cy="514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30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851" name="Text Box 99"/>
          <p:cNvSpPr txBox="1">
            <a:spLocks noChangeArrowheads="1"/>
          </p:cNvSpPr>
          <p:nvPr/>
        </p:nvSpPr>
        <p:spPr bwMode="auto">
          <a:xfrm>
            <a:off x="381000" y="152400"/>
            <a:ext cx="3124200" cy="72548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66FF"/>
              </a:buClr>
              <a:buSzPct val="70000"/>
              <a:buFont typeface="Wingdings" pitchFamily="2" charset="2"/>
              <a:buNone/>
            </a:pPr>
            <a:endParaRPr lang="en-US">
              <a:solidFill>
                <a:srgbClr val="000000"/>
              </a:solidFill>
            </a:endParaRP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66FF"/>
              </a:buClr>
              <a:buSzPct val="70000"/>
              <a:buFont typeface="Wingdings" pitchFamily="2" charset="2"/>
              <a:buNone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3074" name="Picture 2" descr="C:\Users\Sharky\SkyDrive\13Apr08 - NYC\AllGameSal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81000"/>
            <a:ext cx="9067801" cy="5497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354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851" name="Text Box 99"/>
          <p:cNvSpPr txBox="1">
            <a:spLocks noChangeArrowheads="1"/>
          </p:cNvSpPr>
          <p:nvPr/>
        </p:nvSpPr>
        <p:spPr bwMode="auto">
          <a:xfrm>
            <a:off x="381000" y="152400"/>
            <a:ext cx="3124200" cy="72548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66FF"/>
              </a:buClr>
              <a:buSzPct val="70000"/>
              <a:buFont typeface="Wingdings" pitchFamily="2" charset="2"/>
              <a:buNone/>
            </a:pPr>
            <a:endParaRPr lang="en-US">
              <a:solidFill>
                <a:srgbClr val="000000"/>
              </a:solidFill>
            </a:endParaRP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66FF"/>
              </a:buClr>
              <a:buSzPct val="70000"/>
              <a:buFont typeface="Wingdings" pitchFamily="2" charset="2"/>
              <a:buNone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0" y="877888"/>
            <a:ext cx="61722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2800" b="1" dirty="0" smtClean="0">
                <a:solidFill>
                  <a:schemeClr val="bg1"/>
                </a:solidFill>
              </a:rPr>
              <a:t>Future Plans for MUSL Games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PB: Reduce Risk at Guaranteed Jackpot Levels.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PB: Expand Demographics to Mobile Users.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PB: Add Value by Extending Play of the Game.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PB: Add Promotional Power through Partnerships with National Firms.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HL: Matrix Change May </a:t>
            </a:r>
            <a:r>
              <a:rPr lang="en-US" dirty="0" smtClean="0">
                <a:solidFill>
                  <a:schemeClr val="bg1"/>
                </a:solidFill>
              </a:rPr>
              <a:t>15; “True Cash” Jackpot.</a:t>
            </a:r>
            <a:endParaRPr lang="en-US" dirty="0" smtClean="0">
              <a:solidFill>
                <a:schemeClr val="bg1"/>
              </a:solidFill>
            </a:endParaRP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WC: Matrix Changed FY13.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2by2.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US" dirty="0" err="1" smtClean="0">
                <a:solidFill>
                  <a:schemeClr val="bg1"/>
                </a:solidFill>
              </a:rPr>
              <a:t>MegaHits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New Games. </a:t>
            </a:r>
          </a:p>
        </p:txBody>
      </p:sp>
    </p:spTree>
    <p:extLst>
      <p:ext uri="{BB962C8B-B14F-4D97-AF65-F5344CB8AC3E}">
        <p14:creationId xmlns:p14="http://schemas.microsoft.com/office/powerpoint/2010/main" val="366830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lipse">
  <a:themeElements>
    <a:clrScheme name="Eclipse 8">
      <a:dk1>
        <a:srgbClr val="434343"/>
      </a:dk1>
      <a:lt1>
        <a:srgbClr val="FFFFFF"/>
      </a:lt1>
      <a:dk2>
        <a:srgbClr val="000000"/>
      </a:dk2>
      <a:lt2>
        <a:srgbClr val="0066FF"/>
      </a:lt2>
      <a:accent1>
        <a:srgbClr val="339966"/>
      </a:accent1>
      <a:accent2>
        <a:srgbClr val="FFCC00"/>
      </a:accent2>
      <a:accent3>
        <a:srgbClr val="AAAAAA"/>
      </a:accent3>
      <a:accent4>
        <a:srgbClr val="DADADA"/>
      </a:accent4>
      <a:accent5>
        <a:srgbClr val="ADCAB8"/>
      </a:accent5>
      <a:accent6>
        <a:srgbClr val="E7B900"/>
      </a:accent6>
      <a:hlink>
        <a:srgbClr val="CC0000"/>
      </a:hlink>
      <a:folHlink>
        <a:srgbClr val="808080"/>
      </a:folHlink>
    </a:clrScheme>
    <a:fontScheme name="Eclips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70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70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76</Words>
  <Application>Microsoft Office PowerPoint</Application>
  <PresentationFormat>On-screen Show (4:3)</PresentationFormat>
  <Paragraphs>16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Eclipse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Rich, Terry</dc:creator>
  <cp:lastModifiedBy>Sharky</cp:lastModifiedBy>
  <cp:revision>47</cp:revision>
  <dcterms:created xsi:type="dcterms:W3CDTF">2013-02-18T15:32:29Z</dcterms:created>
  <dcterms:modified xsi:type="dcterms:W3CDTF">2013-04-06T22:28:34Z</dcterms:modified>
</cp:coreProperties>
</file>