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AEE22-E711-4F19-94DD-8C93BC9F707D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AF10B-4E3D-4351-85AC-D86519589B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4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AF10B-4E3D-4351-85AC-D86519589B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7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AF10B-4E3D-4351-85AC-D86519589B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5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AF10B-4E3D-4351-85AC-D86519589B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95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AF10B-4E3D-4351-85AC-D86519589B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05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AF10B-4E3D-4351-85AC-D86519589B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00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238">
              <a:srgbClr val="1B1F4B"/>
            </a:gs>
            <a:gs pos="0">
              <a:schemeClr val="bg2">
                <a:tint val="96000"/>
                <a:shade val="100000"/>
                <a:alpha val="100000"/>
                <a:satMod val="180000"/>
              </a:schemeClr>
            </a:gs>
            <a:gs pos="41000">
              <a:schemeClr val="bg2">
                <a:tint val="100000"/>
                <a:shade val="100000"/>
                <a:alpha val="100000"/>
                <a:satMod val="150000"/>
              </a:schemeClr>
            </a:gs>
            <a:gs pos="100000">
              <a:schemeClr val="bg2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46BB81A-2080-444C-A9A6-A2EC326EF633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574386A-3CCE-4458-BE5F-B84283A248CD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Jenny Canfield</a:t>
            </a:r>
          </a:p>
          <a:p>
            <a:r>
              <a:rPr lang="en-US" dirty="0" smtClean="0"/>
              <a:t>Minnesota State Lottery</a:t>
            </a:r>
          </a:p>
          <a:p>
            <a:r>
              <a:rPr lang="en-US" dirty="0" smtClean="0"/>
              <a:t>Also Contributing- Linq3, SGI, GTECH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NEW INNOVATIONS &amp; </a:t>
            </a:r>
            <a:br>
              <a:rPr lang="en-US" sz="4000" dirty="0" smtClean="0"/>
            </a:br>
            <a:r>
              <a:rPr lang="en-US" sz="4000" dirty="0" smtClean="0"/>
              <a:t>NEW APPROACHES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Collaboration </a:t>
            </a:r>
            <a:br>
              <a:rPr lang="en-US" dirty="0" smtClean="0"/>
            </a:br>
            <a:r>
              <a:rPr lang="en-US" dirty="0" smtClean="0"/>
              <a:t>Between Multiple partners</a:t>
            </a:r>
            <a:endParaRPr lang="en-US" dirty="0"/>
          </a:p>
        </p:txBody>
      </p:sp>
      <p:pic>
        <p:nvPicPr>
          <p:cNvPr id="4" name="Picture 14" descr="LoonLogo_clr_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16562"/>
            <a:ext cx="1676400" cy="105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87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Minnesota State Lottery’s</a:t>
            </a:r>
            <a:br>
              <a:rPr lang="en-US" sz="3600" dirty="0" smtClean="0"/>
            </a:br>
            <a:r>
              <a:rPr lang="en-US" sz="3600" dirty="0" smtClean="0"/>
              <a:t>New Initiatives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Expansion of Internet Sales</a:t>
            </a:r>
          </a:p>
          <a:p>
            <a:endParaRPr lang="en-US" sz="2800" dirty="0" smtClean="0"/>
          </a:p>
          <a:p>
            <a:r>
              <a:rPr lang="en-US" sz="2800" dirty="0" smtClean="0"/>
              <a:t>Successful Launch of sales from ATMs and Play at the Pump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Continued Effort and Growth Sales</a:t>
            </a:r>
          </a:p>
        </p:txBody>
      </p:sp>
    </p:spTree>
    <p:extLst>
      <p:ext uri="{BB962C8B-B14F-4D97-AF65-F5344CB8AC3E}">
        <p14:creationId xmlns:p14="http://schemas.microsoft.com/office/powerpoint/2010/main" val="329557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8842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BRINGING TOGETHER MULTIPLE PARTNERS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It’s no longer “Can we do it?” but rather “How do we accomplish it!”</a:t>
            </a:r>
          </a:p>
          <a:p>
            <a:endParaRPr lang="en-US" sz="2400" dirty="0" smtClean="0"/>
          </a:p>
          <a:p>
            <a:pPr lvl="1"/>
            <a:r>
              <a:rPr lang="en-US" sz="2400" dirty="0" smtClean="0"/>
              <a:t>Planning</a:t>
            </a:r>
          </a:p>
          <a:p>
            <a:pPr lvl="1"/>
            <a:r>
              <a:rPr lang="en-US" sz="2400" dirty="0" smtClean="0"/>
              <a:t>Communication</a:t>
            </a:r>
          </a:p>
          <a:p>
            <a:pPr lvl="1"/>
            <a:r>
              <a:rPr lang="en-US" sz="2400" dirty="0" smtClean="0"/>
              <a:t>Integration</a:t>
            </a:r>
          </a:p>
          <a:p>
            <a:pPr lvl="1"/>
            <a:r>
              <a:rPr lang="en-US" sz="2400" dirty="0" smtClean="0"/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35683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Reflections from msl and partners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73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Best of Luck </a:t>
            </a:r>
            <a:r>
              <a:rPr lang="en-US" sz="4800" dirty="0" smtClean="0"/>
              <a:t>with…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5562600"/>
          </a:xfrm>
        </p:spPr>
        <p:txBody>
          <a:bodyPr>
            <a:normAutofit fontScale="77500" lnSpcReduction="20000"/>
          </a:bodyPr>
          <a:lstStyle/>
          <a:p>
            <a:endParaRPr lang="en-US" sz="3800" dirty="0" smtClean="0"/>
          </a:p>
          <a:p>
            <a:r>
              <a:rPr lang="en-US" sz="3800" dirty="0" smtClean="0"/>
              <a:t>NEW IDEAS</a:t>
            </a:r>
          </a:p>
          <a:p>
            <a:endParaRPr lang="en-US" sz="3800" dirty="0" smtClean="0"/>
          </a:p>
          <a:p>
            <a:r>
              <a:rPr lang="en-US" sz="3800" dirty="0" smtClean="0"/>
              <a:t>NEW INITIATIVES</a:t>
            </a:r>
          </a:p>
          <a:p>
            <a:endParaRPr lang="en-US" sz="3800" dirty="0" smtClean="0"/>
          </a:p>
          <a:p>
            <a:r>
              <a:rPr lang="en-US" sz="3800" dirty="0" smtClean="0"/>
              <a:t>NEW REVENUE OPPORTUNITIES</a:t>
            </a:r>
          </a:p>
          <a:p>
            <a:endParaRPr lang="en-US" sz="3800" dirty="0" smtClean="0"/>
          </a:p>
          <a:p>
            <a:r>
              <a:rPr lang="en-US" sz="3800" dirty="0" smtClean="0"/>
              <a:t>NEW PARTNERSHIPS</a:t>
            </a:r>
          </a:p>
          <a:p>
            <a:pPr marL="0" indent="0" algn="r">
              <a:buNone/>
            </a:pPr>
            <a:endParaRPr lang="en-US" sz="1400" dirty="0"/>
          </a:p>
          <a:p>
            <a:pPr marL="0" indent="0" algn="r">
              <a:buNone/>
            </a:pPr>
            <a:endParaRPr lang="en-US" sz="1400" dirty="0"/>
          </a:p>
          <a:p>
            <a:pPr marL="0" indent="0" algn="r">
              <a:buNone/>
            </a:pPr>
            <a:endParaRPr lang="en-US" sz="1400" dirty="0" smtClean="0"/>
          </a:p>
          <a:p>
            <a:pPr marL="0" indent="0" algn="r">
              <a:buNone/>
            </a:pPr>
            <a:r>
              <a:rPr lang="en-US" sz="1400" dirty="0" smtClean="0"/>
              <a:t>Jenny Canfield, Director for Operations</a:t>
            </a:r>
          </a:p>
          <a:p>
            <a:pPr marL="0" indent="0" algn="r">
              <a:buNone/>
            </a:pPr>
            <a:r>
              <a:rPr lang="en-US" sz="1400" dirty="0" smtClean="0"/>
              <a:t>Minnesota State Lottery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0103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Horizon">
  <a:themeElements>
    <a:clrScheme name="Custom 1">
      <a:dk1>
        <a:srgbClr val="021127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97</Words>
  <Application>Microsoft Office PowerPoint</Application>
  <PresentationFormat>On-screen Show (4:3)</PresentationFormat>
  <Paragraphs>40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Horizon</vt:lpstr>
      <vt:lpstr>NEW INNOVATIONS &amp;  NEW APPROACHES  Collaboration  Between Multiple partners</vt:lpstr>
      <vt:lpstr>Minnesota State Lottery’s New Initiatives</vt:lpstr>
      <vt:lpstr>BRINGING TOGETHER MULTIPLE PARTNERS</vt:lpstr>
      <vt:lpstr>Reflections from msl and partners </vt:lpstr>
      <vt:lpstr>Best of Luck with…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canfje</dc:creator>
  <cp:lastModifiedBy>scheka</cp:lastModifiedBy>
  <cp:revision>22</cp:revision>
  <dcterms:created xsi:type="dcterms:W3CDTF">2013-03-11T12:03:38Z</dcterms:created>
  <dcterms:modified xsi:type="dcterms:W3CDTF">2013-04-05T20:52:09Z</dcterms:modified>
</cp:coreProperties>
</file>