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58" r:id="rId6"/>
    <p:sldId id="259" r:id="rId7"/>
    <p:sldId id="262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C3A-605B-0541-9608-ACE29C1CD18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034E-881A-EF42-BADA-55F1218C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 name change. Same company, same people, new name to reflect</a:t>
            </a:r>
            <a:r>
              <a:rPr lang="en-US" baseline="0" dirty="0" smtClean="0"/>
              <a:t> multi-product company. Expanding,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3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r>
              <a:rPr lang="en-US" baseline="0" dirty="0" smtClean="0"/>
              <a:t> of POS to players buying tickets. It reminds them to execute a certain behavior (buy tickets). Bacon can remind retailers to execute certain behaviors like activating new books, pushing a certain game, etc. The player is reminded that they might win big. The retailer is reminded that they might get some extra money or get some entries into drawings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them where our office is in location to where they are now. Talk about how Chelsea</a:t>
            </a:r>
            <a:r>
              <a:rPr lang="en-US" baseline="0" dirty="0" smtClean="0"/>
              <a:t> and Tribeca are known as Silicon Alley, but its spread to other areas of NYC – particularly DUMBO.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 Alley world-wide headquarters. This is where</a:t>
            </a:r>
            <a:r>
              <a:rPr lang="en-US" baseline="0" dirty="0" smtClean="0"/>
              <a:t> the magic happens.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dirty="0" err="1" smtClean="0"/>
              <a:t>oneplace</a:t>
            </a:r>
            <a:r>
              <a:rPr lang="en-US" dirty="0" smtClean="0"/>
              <a:t> momentum. Shipped</a:t>
            </a:r>
            <a:r>
              <a:rPr lang="en-US" baseline="0" dirty="0" smtClean="0"/>
              <a:t> last year and by the beginning of summer we will have 3 jurisdictions live. More by end of summer.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what bacon is. (look it up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 definition is outdated…mobile</a:t>
            </a:r>
            <a:r>
              <a:rPr lang="en-US" baseline="0" dirty="0" smtClean="0"/>
              <a:t> changed the playing field. Email is only part of the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Nobody comes to our blog until we send out these emails, then </a:t>
            </a:r>
            <a:r>
              <a:rPr lang="en-US" baseline="0" dirty="0" smtClean="0"/>
              <a:t>a large % of mailing list come to look at the new stories and </a:t>
            </a:r>
            <a:r>
              <a:rPr lang="en-US" baseline="0" dirty="0" err="1" smtClean="0"/>
              <a:t>commericals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</a:t>
            </a:r>
            <a:r>
              <a:rPr lang="en-US" baseline="0" dirty="0" smtClean="0"/>
              <a:t> a better example of bacon. Nobody comes to Lottery Answers until somebody does something on the site and emails go out to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of mobile bacon. Another example is OnePlace where we use push notifications like this to alert users that they have a pending task for a retailer as they pull up – using a technology called geo-fencing.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034E-881A-EF42-BADA-55F1218C9C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256F-A114-CC43-9709-795E18443E5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B18B-2A42-2443-8441-F7454B3FB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dsonAlleyLogo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2420887"/>
            <a:ext cx="8458200" cy="16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/>
              <a:t>Bacn</a:t>
            </a:r>
            <a:r>
              <a:rPr lang="en-US" sz="4800" dirty="0" smtClean="0"/>
              <a:t> is to retailer marketing as POS and billboards are to player marketing.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74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04 at 9.32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29"/>
            <a:ext cx="9144000" cy="62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y_2974A55E-40B3-42C5-8F4D-8008DF609C21_631_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7" y="1351417"/>
            <a:ext cx="60102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Place-Logo-H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" y="2634573"/>
            <a:ext cx="8236857" cy="19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003300"/>
            <a:ext cx="8864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Bacn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5857"/>
            <a:ext cx="8229600" cy="33503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“…better than spam, but not as good as a personal email.”</a:t>
            </a:r>
          </a:p>
          <a:p>
            <a:pPr marL="0" indent="0" algn="r">
              <a:buNone/>
            </a:pPr>
            <a:r>
              <a:rPr lang="en-US" dirty="0" smtClean="0"/>
              <a:t>--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0"/>
            <a:ext cx="6774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0"/>
            <a:ext cx="750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10535fde333970c0120a7afbd9c970b-32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6" y="326572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330</Words>
  <Application>Microsoft Office PowerPoint</Application>
  <PresentationFormat>On-screen Show (4:3)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Perlow</dc:creator>
  <cp:lastModifiedBy>susan</cp:lastModifiedBy>
  <cp:revision>14</cp:revision>
  <dcterms:created xsi:type="dcterms:W3CDTF">2013-04-04T13:15:48Z</dcterms:created>
  <dcterms:modified xsi:type="dcterms:W3CDTF">2013-04-23T18:54:59Z</dcterms:modified>
</cp:coreProperties>
</file>